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36987a9eec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36987a9ee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9.png"/><Relationship Id="rId10" Type="http://schemas.openxmlformats.org/officeDocument/2006/relationships/image" Target="../media/image14.png"/><Relationship Id="rId13" Type="http://schemas.openxmlformats.org/officeDocument/2006/relationships/image" Target="../media/image6.png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9" Type="http://schemas.openxmlformats.org/officeDocument/2006/relationships/image" Target="../media/image5.png"/><Relationship Id="rId15" Type="http://schemas.openxmlformats.org/officeDocument/2006/relationships/image" Target="../media/image8.png"/><Relationship Id="rId14" Type="http://schemas.openxmlformats.org/officeDocument/2006/relationships/image" Target="../media/image13.png"/><Relationship Id="rId16" Type="http://schemas.openxmlformats.org/officeDocument/2006/relationships/image" Target="../media/image12.png"/><Relationship Id="rId5" Type="http://schemas.openxmlformats.org/officeDocument/2006/relationships/image" Target="../media/image7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720184"/>
            <a:ext cx="9143999" cy="1703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 title="Notificatio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325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 title="transcribing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80725" y="133500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 title="during the call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23550" y="213575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 title="write notes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80725" y="133500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 title="Earning call - start an upcoming meeting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40450" y="133500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 title="personal notes.pn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639475" y="271400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 title="menu options.png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158925" y="271400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 title="create a follow up email.png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590525" y="249175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 title="Market Update.png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590525" y="249175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 title="ask Aiden banker.png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173400" y="311450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 title="Aiden Banker open UI.png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612775" y="173525"/>
            <a:ext cx="3429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 title="Iphone homepage.png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2790750" y="53375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